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0A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B799E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7132320" y="137160"/>
            <a:ext cx="5056632" cy="6309360"/>
          </a:xfrm>
          <a:prstGeom prst="rect">
            <a:avLst/>
          </a:prstGeom>
          <a:solidFill>
            <a:srgbClr val="42127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rot="120000">
            <a:off x="7863840" y="777240"/>
            <a:ext cx="3566160" cy="4754880"/>
          </a:xfrm>
          <a:prstGeom prst="rect">
            <a:avLst/>
          </a:prstGeom>
          <a:solidFill>
            <a:srgbClr val="2B0A63">
              <a:alpha val="80000"/>
            </a:srgbClr>
          </a:solidFill>
          <a:ln w="25400">
            <a:solidFill>
              <a:srgbClr val="B799E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960120"/>
            <a:ext cx="6858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1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EVERY</a:t>
            </a:r>
            <a:endParaRPr lang="en-US" sz="6100" dirty="0"/>
          </a:p>
          <a:p>
            <a:pPr indent="0" marL="0">
              <a:buNone/>
            </a:pPr>
            <a:r>
              <a:rPr lang="en-US" sz="61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FUTURE</a:t>
            </a:r>
            <a:endParaRPr lang="en-US" sz="6100" dirty="0"/>
          </a:p>
          <a:p>
            <a:pPr indent="0" marL="0">
              <a:buNone/>
            </a:pPr>
            <a:r>
              <a:rPr lang="en-US" sz="61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FULFILLED</a:t>
            </a:r>
            <a:endParaRPr lang="en-US" sz="6100" dirty="0"/>
          </a:p>
        </p:txBody>
      </p:sp>
      <p:sp>
        <p:nvSpPr>
          <p:cNvPr id="10" name="Text 8"/>
          <p:cNvSpPr/>
          <p:nvPr/>
        </p:nvSpPr>
        <p:spPr>
          <a:xfrm>
            <a:off x="685800" y="397764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EMERGENCY SHOULD NOT END A COLLEGE EDUCATION.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85800" y="480060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5F0E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Campus conversation + action presentation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5800" y="55961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PRESENTED BY: ____________________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458200" y="1463040"/>
            <a:ext cx="25603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0" dirty="0">
                <a:solidFill>
                  <a:srgbClr val="B799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✦</a:t>
            </a:r>
            <a:endParaRPr lang="en-US" sz="1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10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10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 PATHWAYS SEPARATE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Different actions serve different purposes.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Endorsement demonstrates public support.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Research participation contributes data only when collection is open.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Story sharing supports private policy documentation.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Student assistance requires a separate National Student Help Desk case.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11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11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YOUR CAMPUS ACTION PLAN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Move from interest to responsible action.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 a small campus team.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and present the current proposal.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Host a policy teach-in or listening session.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Invite campus offices and student leaders.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 the verified endorsement link.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questions and next steps for EFF.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B0A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B799E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12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1005840"/>
            <a:ext cx="1078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BRING IT TO YOUR CAMPUS.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1371600" y="2331720"/>
            <a:ext cx="9418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B799E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Read the proposal. Use the organizer kit. Invite questions. Build verified support.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00400" y="3474720"/>
            <a:ext cx="5760720" cy="960120"/>
          </a:xfrm>
          <a:prstGeom prst="roundRect">
            <a:avLst>
              <a:gd name="adj" fmla="val 7619"/>
            </a:avLst>
          </a:prstGeom>
          <a:solidFill>
            <a:srgbClr val="42127F"/>
          </a:solidFill>
          <a:ln w="25400">
            <a:solidFill>
              <a:srgbClr val="F5F0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3730752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policy.estherfundsfoundation.org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017520" y="4983480"/>
            <a:ext cx="6126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F5F0E6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EVERY FUTURE FULFILLED.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WHY THIS MATTERS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 temporary emergency can become a permanent interruption.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Housing, food, transportation, child care, health, technology, course costs, family emergencies, and qualifying institutional balances may threaten continuation.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Students can face disconnected offices, repeated explanations, unclear ownership, and delays.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policy question: what funded system prevents a temporary barrier from ending a student’s education?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B0A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B799E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03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IS EVERY FUTURE FULFILLED?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F5F0E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 national student-retention and policy movement.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Developed by Esther Funds Foundation.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Focused on funded, timely, accessible, and accountable Student Emergency Retention Systems.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 for public discussion, stakeholder review, research, and responsible revision.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04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KNOW THE STATUS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Truthful advocacy starts here.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a proposed model policy.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has not been introduced or enacted.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currently has no bill number.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Model Policy v0.1 requires legal, fiscal, research, privacy, ethics, accessibility, and stakeholder review.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05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05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BARRIERS THE MODEL ADDRESSES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Emergency categories—not assumptions about any individual.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Housing and food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Transportation and child care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and family emergencies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Technology and required course costs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Qualifying institutional balances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B0A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B799E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PROPOSED PATHWAY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F5F0E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One application. One case. One navigator.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Accessible emergency application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Consistent case number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Assigned navigator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Rapid written decision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Temporary enrollment protection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Non-repayable assistance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Fair appeal and continued protection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07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07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STUDENT PROTECTIONS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 system should protect dignity as well as enrollment.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Plain-language and accessible notices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 minimization and purpose-limited use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Separate consent where required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Written reasons for decisions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Simple, independent appeal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Complaint and anti-retaliation safeguards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42127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08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665F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2B0A63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08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2B0A6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THE CAMPUS CONVERSATION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42127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Ask the systems question.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emergency-retention process already exists?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funding available—or only referrals?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owns a student’s case across offices?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fast are written decisions?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happens to classes, housing, and enrollment during review?</a:t>
            </a:r>
            <a:pPr indent="0" marL="0">
              <a:buNone/>
            </a:pPr>
            <a:r>
              <a:rPr lang="en-US" sz="1500" b="1" dirty="0">
                <a:solidFill>
                  <a:srgbClr val="4212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 </a:t>
            </a:r>
            <a:endParaRPr lang="en-US" sz="1500" dirty="0"/>
          </a:p>
          <a:p>
            <a:r>
              <a:rPr lang="en-US" sz="1500" dirty="0">
                <a:solidFill>
                  <a:srgbClr val="2421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public reporting protects privacy while showing outcomes?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B0A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799E3"/>
          </a:solidFill>
          <a:ln w="12700">
            <a:solidFill>
              <a:srgbClr val="B799E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ESTHER FUNDS FOUNDATION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064240" y="256032"/>
            <a:ext cx="594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dirty="0">
                <a:solidFill>
                  <a:srgbClr val="B799E3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09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MODEL POLICY · VERSION 0.1 · NO BILL NUMBER · NOT INTRODUCED OR ENACTED</a:t>
            </a:r>
            <a:endParaRPr lang="en-US" sz="660" dirty="0"/>
          </a:p>
        </p:txBody>
      </p:sp>
      <p:sp>
        <p:nvSpPr>
          <p:cNvPr id="6" name="Text 4"/>
          <p:cNvSpPr/>
          <p:nvPr/>
        </p:nvSpPr>
        <p:spPr>
          <a:xfrm>
            <a:off x="9144000" y="638251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FUTURE FULFILLED.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BRIEFING · 09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789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BUILD VERIFIED SUPPORT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487168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F5F0E6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Every name should represent a real, informed choice.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200400"/>
            <a:ext cx="1042416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supporter submits the official form individually.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supporter verifies their own email.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Public display requires separate consent and approval.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Private email and ZIP information never appears on the wall.</a:t>
            </a:r>
            <a:pPr indent="0" marL="0">
              <a:buNone/>
            </a:pPr>
            <a:r>
              <a:rPr lang="en-US" sz="1500" b="1" dirty="0">
                <a:solidFill>
                  <a:srgbClr val="B799E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</a:t>
            </a:r>
            <a:endParaRPr lang="en-US" sz="1500" dirty="0"/>
          </a:p>
          <a:p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Supporters retain withdrawal rights.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ebas Neu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Esther Funds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 Future Fulfilled</dc:title>
  <dc:subject>Every Future Fulfilled campus policy presentation</dc:subject>
  <dc:creator>Esther Funds Foundation</dc:creator>
  <cp:lastModifiedBy>Esther Funds Foundation</cp:lastModifiedBy>
  <cp:revision>1</cp:revision>
  <dcterms:created xsi:type="dcterms:W3CDTF">2026-07-29T19:02:13Z</dcterms:created>
  <dcterms:modified xsi:type="dcterms:W3CDTF">2026-07-29T19:02:13Z</dcterms:modified>
</cp:coreProperties>
</file>